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sldIdLst>
    <p:sldId id="264" r:id="rId2"/>
    <p:sldId id="265" r:id="rId3"/>
    <p:sldId id="267" r:id="rId4"/>
  </p:sldIdLst>
  <p:sldSz cx="9144000" cy="6858000" type="screen4x3"/>
  <p:notesSz cx="6858000" cy="9144000"/>
  <p:custDataLst>
    <p:tags r:id="rId6"/>
  </p:custDataLst>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4F99"/>
    <a:srgbClr val="E81C7E"/>
    <a:srgbClr val="FFFFFF"/>
    <a:srgbClr val="FF4988"/>
    <a:srgbClr val="FFDCEC"/>
    <a:srgbClr val="E34076"/>
    <a:srgbClr val="ADF1FF"/>
    <a:srgbClr val="385D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3"/>
    <p:restoredTop sz="94582"/>
  </p:normalViewPr>
  <p:slideViewPr>
    <p:cSldViewPr>
      <p:cViewPr varScale="1">
        <p:scale>
          <a:sx n="120" d="100"/>
          <a:sy n="120" d="100"/>
        </p:scale>
        <p:origin x="134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gs" Target="tags/tag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9762C63-B83C-2136-D4F8-EA3DC63286B6}"/>
              </a:ext>
            </a:extLst>
          </p:cNvPr>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GB" altLang="en-US"/>
          </a:p>
        </p:txBody>
      </p:sp>
      <p:sp>
        <p:nvSpPr>
          <p:cNvPr id="3" name="Date Placeholder 2">
            <a:extLst>
              <a:ext uri="{FF2B5EF4-FFF2-40B4-BE49-F238E27FC236}">
                <a16:creationId xmlns:a16="http://schemas.microsoft.com/office/drawing/2014/main" id="{CC66BDF7-0CA9-37F0-AC0D-9C55C70C2707}"/>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2CEDB28C-D9D4-4CE3-981F-FC0966B0AA50}" type="datetimeFigureOut">
              <a:rPr lang="en-GB" altLang="en-US"/>
              <a:pPr>
                <a:defRPr/>
              </a:pPr>
              <a:t>10/05/2023</a:t>
            </a:fld>
            <a:endParaRPr lang="en-GB" altLang="en-US"/>
          </a:p>
        </p:txBody>
      </p:sp>
      <p:sp>
        <p:nvSpPr>
          <p:cNvPr id="4" name="Slide Image Placeholder 3">
            <a:extLst>
              <a:ext uri="{FF2B5EF4-FFF2-40B4-BE49-F238E27FC236}">
                <a16:creationId xmlns:a16="http://schemas.microsoft.com/office/drawing/2014/main" id="{D31FFC18-6AB6-D2F1-0927-F440795F9F74}"/>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85649B0D-29EF-1E2B-A87B-85E1599E3EA3}"/>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ED599EE1-3FE4-5346-C56B-55185E424577}"/>
              </a:ext>
            </a:extLst>
          </p:cNvPr>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GB" altLang="en-US"/>
          </a:p>
        </p:txBody>
      </p:sp>
      <p:sp>
        <p:nvSpPr>
          <p:cNvPr id="7" name="Slide Number Placeholder 6">
            <a:extLst>
              <a:ext uri="{FF2B5EF4-FFF2-40B4-BE49-F238E27FC236}">
                <a16:creationId xmlns:a16="http://schemas.microsoft.com/office/drawing/2014/main" id="{50899750-EFAD-13FE-B3F6-5E833E79C3AA}"/>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B817DE56-6B66-41B5-8D2F-21B943B76B66}"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28A57E1-CB26-A81C-C37B-605879ED86F3}"/>
              </a:ext>
            </a:extLst>
          </p:cNvPr>
          <p:cNvSpPr>
            <a:spLocks noGrp="1"/>
          </p:cNvSpPr>
          <p:nvPr>
            <p:ph type="dt" sz="half" idx="10"/>
          </p:nvPr>
        </p:nvSpPr>
        <p:spPr/>
        <p:txBody>
          <a:bodyPr/>
          <a:lstStyle>
            <a:lvl1pPr>
              <a:defRPr/>
            </a:lvl1pPr>
          </a:lstStyle>
          <a:p>
            <a:pPr>
              <a:defRPr/>
            </a:pPr>
            <a:fld id="{08FFD7F0-38AC-4E11-9EBE-5C9ADAB967C1}" type="datetimeFigureOut">
              <a:rPr lang="en-GB" altLang="en-US"/>
              <a:pPr>
                <a:defRPr/>
              </a:pPr>
              <a:t>10/05/2023</a:t>
            </a:fld>
            <a:endParaRPr lang="en-GB" altLang="en-US"/>
          </a:p>
        </p:txBody>
      </p:sp>
      <p:sp>
        <p:nvSpPr>
          <p:cNvPr id="5" name="Footer Placeholder 4">
            <a:extLst>
              <a:ext uri="{FF2B5EF4-FFF2-40B4-BE49-F238E27FC236}">
                <a16:creationId xmlns:a16="http://schemas.microsoft.com/office/drawing/2014/main" id="{4D283203-4686-F163-4030-FE2934FAC980}"/>
              </a:ext>
            </a:extLst>
          </p:cNvPr>
          <p:cNvSpPr>
            <a:spLocks noGrp="1"/>
          </p:cNvSpPr>
          <p:nvPr>
            <p:ph type="ftr" sz="quarter" idx="11"/>
          </p:nvPr>
        </p:nvSpPr>
        <p:spPr/>
        <p:txBody>
          <a:bodyPr/>
          <a:lstStyle>
            <a:lvl1pPr>
              <a:defRPr/>
            </a:lvl1pPr>
          </a:lstStyle>
          <a:p>
            <a:pPr>
              <a:defRPr/>
            </a:pPr>
            <a:endParaRPr lang="en-GB" altLang="en-US"/>
          </a:p>
        </p:txBody>
      </p:sp>
      <p:sp>
        <p:nvSpPr>
          <p:cNvPr id="6" name="Slide Number Placeholder 5">
            <a:extLst>
              <a:ext uri="{FF2B5EF4-FFF2-40B4-BE49-F238E27FC236}">
                <a16:creationId xmlns:a16="http://schemas.microsoft.com/office/drawing/2014/main" id="{F40D2510-955E-D949-82F0-A3807C21D963}"/>
              </a:ext>
            </a:extLst>
          </p:cNvPr>
          <p:cNvSpPr>
            <a:spLocks noGrp="1"/>
          </p:cNvSpPr>
          <p:nvPr>
            <p:ph type="sldNum" sz="quarter" idx="12"/>
          </p:nvPr>
        </p:nvSpPr>
        <p:spPr/>
        <p:txBody>
          <a:bodyPr/>
          <a:lstStyle>
            <a:lvl1pPr>
              <a:defRPr/>
            </a:lvl1pPr>
          </a:lstStyle>
          <a:p>
            <a:pPr>
              <a:defRPr/>
            </a:pPr>
            <a:fld id="{80E5268B-1789-4871-8CFA-861A6124E7B7}" type="slidenum">
              <a:rPr lang="en-GB" altLang="en-US"/>
              <a:pPr>
                <a:defRPr/>
              </a:pPr>
              <a:t>‹#›</a:t>
            </a:fld>
            <a:endParaRPr lang="en-GB" altLang="en-US"/>
          </a:p>
        </p:txBody>
      </p:sp>
    </p:spTree>
    <p:extLst>
      <p:ext uri="{BB962C8B-B14F-4D97-AF65-F5344CB8AC3E}">
        <p14:creationId xmlns:p14="http://schemas.microsoft.com/office/powerpoint/2010/main" val="578441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C9B04B1-A6BF-43FD-A2FF-889A816B6906}"/>
              </a:ext>
            </a:extLst>
          </p:cNvPr>
          <p:cNvSpPr>
            <a:spLocks noGrp="1"/>
          </p:cNvSpPr>
          <p:nvPr>
            <p:ph type="dt" sz="half" idx="10"/>
          </p:nvPr>
        </p:nvSpPr>
        <p:spPr/>
        <p:txBody>
          <a:bodyPr/>
          <a:lstStyle>
            <a:lvl1pPr>
              <a:defRPr/>
            </a:lvl1pPr>
          </a:lstStyle>
          <a:p>
            <a:pPr>
              <a:defRPr/>
            </a:pPr>
            <a:fld id="{79085296-A8A1-44E7-8AFF-C02BE37EB298}" type="datetimeFigureOut">
              <a:rPr lang="en-GB" altLang="en-US"/>
              <a:pPr>
                <a:defRPr/>
              </a:pPr>
              <a:t>10/05/2023</a:t>
            </a:fld>
            <a:endParaRPr lang="en-GB" altLang="en-US"/>
          </a:p>
        </p:txBody>
      </p:sp>
      <p:sp>
        <p:nvSpPr>
          <p:cNvPr id="5" name="Footer Placeholder 4">
            <a:extLst>
              <a:ext uri="{FF2B5EF4-FFF2-40B4-BE49-F238E27FC236}">
                <a16:creationId xmlns:a16="http://schemas.microsoft.com/office/drawing/2014/main" id="{6CBCC291-F947-4A9A-0515-0F3CAAFAEE73}"/>
              </a:ext>
            </a:extLst>
          </p:cNvPr>
          <p:cNvSpPr>
            <a:spLocks noGrp="1"/>
          </p:cNvSpPr>
          <p:nvPr>
            <p:ph type="ftr" sz="quarter" idx="11"/>
          </p:nvPr>
        </p:nvSpPr>
        <p:spPr/>
        <p:txBody>
          <a:bodyPr/>
          <a:lstStyle>
            <a:lvl1pPr>
              <a:defRPr/>
            </a:lvl1pPr>
          </a:lstStyle>
          <a:p>
            <a:pPr>
              <a:defRPr/>
            </a:pPr>
            <a:endParaRPr lang="en-GB" altLang="en-US"/>
          </a:p>
        </p:txBody>
      </p:sp>
      <p:sp>
        <p:nvSpPr>
          <p:cNvPr id="6" name="Slide Number Placeholder 5">
            <a:extLst>
              <a:ext uri="{FF2B5EF4-FFF2-40B4-BE49-F238E27FC236}">
                <a16:creationId xmlns:a16="http://schemas.microsoft.com/office/drawing/2014/main" id="{D1915BAD-9A80-C210-2450-2E608ED29418}"/>
              </a:ext>
            </a:extLst>
          </p:cNvPr>
          <p:cNvSpPr>
            <a:spLocks noGrp="1"/>
          </p:cNvSpPr>
          <p:nvPr>
            <p:ph type="sldNum" sz="quarter" idx="12"/>
          </p:nvPr>
        </p:nvSpPr>
        <p:spPr/>
        <p:txBody>
          <a:bodyPr/>
          <a:lstStyle>
            <a:lvl1pPr>
              <a:defRPr/>
            </a:lvl1pPr>
          </a:lstStyle>
          <a:p>
            <a:pPr>
              <a:defRPr/>
            </a:pPr>
            <a:fld id="{164B74B8-B1D1-49EA-A1B7-0DABE2D79DE5}" type="slidenum">
              <a:rPr lang="en-GB" altLang="en-US"/>
              <a:pPr>
                <a:defRPr/>
              </a:pPr>
              <a:t>‹#›</a:t>
            </a:fld>
            <a:endParaRPr lang="en-GB" altLang="en-US"/>
          </a:p>
        </p:txBody>
      </p:sp>
    </p:spTree>
    <p:extLst>
      <p:ext uri="{BB962C8B-B14F-4D97-AF65-F5344CB8AC3E}">
        <p14:creationId xmlns:p14="http://schemas.microsoft.com/office/powerpoint/2010/main" val="3160968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978D905-74F7-5EB8-0384-7F7C584610E9}"/>
              </a:ext>
            </a:extLst>
          </p:cNvPr>
          <p:cNvSpPr>
            <a:spLocks noGrp="1"/>
          </p:cNvSpPr>
          <p:nvPr>
            <p:ph type="dt" sz="half" idx="10"/>
          </p:nvPr>
        </p:nvSpPr>
        <p:spPr/>
        <p:txBody>
          <a:bodyPr/>
          <a:lstStyle>
            <a:lvl1pPr>
              <a:defRPr/>
            </a:lvl1pPr>
          </a:lstStyle>
          <a:p>
            <a:pPr>
              <a:defRPr/>
            </a:pPr>
            <a:fld id="{B38BC235-C63D-4375-8C06-575A3D7D38A9}" type="datetimeFigureOut">
              <a:rPr lang="en-GB" altLang="en-US"/>
              <a:pPr>
                <a:defRPr/>
              </a:pPr>
              <a:t>10/05/2023</a:t>
            </a:fld>
            <a:endParaRPr lang="en-GB" altLang="en-US"/>
          </a:p>
        </p:txBody>
      </p:sp>
      <p:sp>
        <p:nvSpPr>
          <p:cNvPr id="5" name="Footer Placeholder 4">
            <a:extLst>
              <a:ext uri="{FF2B5EF4-FFF2-40B4-BE49-F238E27FC236}">
                <a16:creationId xmlns:a16="http://schemas.microsoft.com/office/drawing/2014/main" id="{FDEF4F9E-5706-FD03-0E57-852BC48CEE28}"/>
              </a:ext>
            </a:extLst>
          </p:cNvPr>
          <p:cNvSpPr>
            <a:spLocks noGrp="1"/>
          </p:cNvSpPr>
          <p:nvPr>
            <p:ph type="ftr" sz="quarter" idx="11"/>
          </p:nvPr>
        </p:nvSpPr>
        <p:spPr/>
        <p:txBody>
          <a:bodyPr/>
          <a:lstStyle>
            <a:lvl1pPr>
              <a:defRPr/>
            </a:lvl1pPr>
          </a:lstStyle>
          <a:p>
            <a:pPr>
              <a:defRPr/>
            </a:pPr>
            <a:endParaRPr lang="en-GB" altLang="en-US"/>
          </a:p>
        </p:txBody>
      </p:sp>
      <p:sp>
        <p:nvSpPr>
          <p:cNvPr id="6" name="Slide Number Placeholder 5">
            <a:extLst>
              <a:ext uri="{FF2B5EF4-FFF2-40B4-BE49-F238E27FC236}">
                <a16:creationId xmlns:a16="http://schemas.microsoft.com/office/drawing/2014/main" id="{01CF17EF-C8FA-40A6-5952-BC2714A8DB8F}"/>
              </a:ext>
            </a:extLst>
          </p:cNvPr>
          <p:cNvSpPr>
            <a:spLocks noGrp="1"/>
          </p:cNvSpPr>
          <p:nvPr>
            <p:ph type="sldNum" sz="quarter" idx="12"/>
          </p:nvPr>
        </p:nvSpPr>
        <p:spPr/>
        <p:txBody>
          <a:bodyPr/>
          <a:lstStyle>
            <a:lvl1pPr>
              <a:defRPr/>
            </a:lvl1pPr>
          </a:lstStyle>
          <a:p>
            <a:pPr>
              <a:defRPr/>
            </a:pPr>
            <a:fld id="{75FF75D0-0B5A-4725-8A03-F067055F7176}" type="slidenum">
              <a:rPr lang="en-GB" altLang="en-US"/>
              <a:pPr>
                <a:defRPr/>
              </a:pPr>
              <a:t>‹#›</a:t>
            </a:fld>
            <a:endParaRPr lang="en-GB" altLang="en-US"/>
          </a:p>
        </p:txBody>
      </p:sp>
    </p:spTree>
    <p:extLst>
      <p:ext uri="{BB962C8B-B14F-4D97-AF65-F5344CB8AC3E}">
        <p14:creationId xmlns:p14="http://schemas.microsoft.com/office/powerpoint/2010/main" val="2897202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1A2F204-8882-D371-FDED-20C81A56C7F0}"/>
              </a:ext>
            </a:extLst>
          </p:cNvPr>
          <p:cNvSpPr>
            <a:spLocks noGrp="1"/>
          </p:cNvSpPr>
          <p:nvPr>
            <p:ph type="dt" sz="half" idx="10"/>
          </p:nvPr>
        </p:nvSpPr>
        <p:spPr/>
        <p:txBody>
          <a:bodyPr/>
          <a:lstStyle>
            <a:lvl1pPr>
              <a:defRPr/>
            </a:lvl1pPr>
          </a:lstStyle>
          <a:p>
            <a:pPr>
              <a:defRPr/>
            </a:pPr>
            <a:fld id="{2E3947CD-5ED2-4587-B1FB-691AFD16CCE3}" type="datetimeFigureOut">
              <a:rPr lang="en-GB" altLang="en-US"/>
              <a:pPr>
                <a:defRPr/>
              </a:pPr>
              <a:t>10/05/2023</a:t>
            </a:fld>
            <a:endParaRPr lang="en-GB" altLang="en-US"/>
          </a:p>
        </p:txBody>
      </p:sp>
      <p:sp>
        <p:nvSpPr>
          <p:cNvPr id="5" name="Footer Placeholder 4">
            <a:extLst>
              <a:ext uri="{FF2B5EF4-FFF2-40B4-BE49-F238E27FC236}">
                <a16:creationId xmlns:a16="http://schemas.microsoft.com/office/drawing/2014/main" id="{20E900B4-F3EE-ADC4-69AA-61D12F43B8AC}"/>
              </a:ext>
            </a:extLst>
          </p:cNvPr>
          <p:cNvSpPr>
            <a:spLocks noGrp="1"/>
          </p:cNvSpPr>
          <p:nvPr>
            <p:ph type="ftr" sz="quarter" idx="11"/>
          </p:nvPr>
        </p:nvSpPr>
        <p:spPr/>
        <p:txBody>
          <a:bodyPr/>
          <a:lstStyle>
            <a:lvl1pPr>
              <a:defRPr/>
            </a:lvl1pPr>
          </a:lstStyle>
          <a:p>
            <a:pPr>
              <a:defRPr/>
            </a:pPr>
            <a:endParaRPr lang="en-GB" altLang="en-US"/>
          </a:p>
        </p:txBody>
      </p:sp>
      <p:sp>
        <p:nvSpPr>
          <p:cNvPr id="6" name="Slide Number Placeholder 5">
            <a:extLst>
              <a:ext uri="{FF2B5EF4-FFF2-40B4-BE49-F238E27FC236}">
                <a16:creationId xmlns:a16="http://schemas.microsoft.com/office/drawing/2014/main" id="{CECF6364-441D-986A-C74A-19B5ED1E2D5B}"/>
              </a:ext>
            </a:extLst>
          </p:cNvPr>
          <p:cNvSpPr>
            <a:spLocks noGrp="1"/>
          </p:cNvSpPr>
          <p:nvPr>
            <p:ph type="sldNum" sz="quarter" idx="12"/>
          </p:nvPr>
        </p:nvSpPr>
        <p:spPr/>
        <p:txBody>
          <a:bodyPr/>
          <a:lstStyle>
            <a:lvl1pPr>
              <a:defRPr/>
            </a:lvl1pPr>
          </a:lstStyle>
          <a:p>
            <a:pPr>
              <a:defRPr/>
            </a:pPr>
            <a:fld id="{33B32095-1DDD-4FA3-BD44-70264D0ACBEC}" type="slidenum">
              <a:rPr lang="en-GB" altLang="en-US"/>
              <a:pPr>
                <a:defRPr/>
              </a:pPr>
              <a:t>‹#›</a:t>
            </a:fld>
            <a:endParaRPr lang="en-GB" altLang="en-US"/>
          </a:p>
        </p:txBody>
      </p:sp>
    </p:spTree>
    <p:extLst>
      <p:ext uri="{BB962C8B-B14F-4D97-AF65-F5344CB8AC3E}">
        <p14:creationId xmlns:p14="http://schemas.microsoft.com/office/powerpoint/2010/main" val="897986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9E81A31-F538-3D7B-BF83-638286EA86EB}"/>
              </a:ext>
            </a:extLst>
          </p:cNvPr>
          <p:cNvSpPr>
            <a:spLocks noGrp="1"/>
          </p:cNvSpPr>
          <p:nvPr>
            <p:ph type="dt" sz="half" idx="10"/>
          </p:nvPr>
        </p:nvSpPr>
        <p:spPr/>
        <p:txBody>
          <a:bodyPr/>
          <a:lstStyle>
            <a:lvl1pPr>
              <a:defRPr/>
            </a:lvl1pPr>
          </a:lstStyle>
          <a:p>
            <a:pPr>
              <a:defRPr/>
            </a:pPr>
            <a:fld id="{5D543C9E-09F4-4ED7-B162-5E4E042DD2EB}" type="datetimeFigureOut">
              <a:rPr lang="en-GB" altLang="en-US"/>
              <a:pPr>
                <a:defRPr/>
              </a:pPr>
              <a:t>10/05/2023</a:t>
            </a:fld>
            <a:endParaRPr lang="en-GB" altLang="en-US"/>
          </a:p>
        </p:txBody>
      </p:sp>
      <p:sp>
        <p:nvSpPr>
          <p:cNvPr id="5" name="Footer Placeholder 4">
            <a:extLst>
              <a:ext uri="{FF2B5EF4-FFF2-40B4-BE49-F238E27FC236}">
                <a16:creationId xmlns:a16="http://schemas.microsoft.com/office/drawing/2014/main" id="{D503F442-43B5-2E78-E0DD-833CB54ABCA1}"/>
              </a:ext>
            </a:extLst>
          </p:cNvPr>
          <p:cNvSpPr>
            <a:spLocks noGrp="1"/>
          </p:cNvSpPr>
          <p:nvPr>
            <p:ph type="ftr" sz="quarter" idx="11"/>
          </p:nvPr>
        </p:nvSpPr>
        <p:spPr/>
        <p:txBody>
          <a:bodyPr/>
          <a:lstStyle>
            <a:lvl1pPr>
              <a:defRPr/>
            </a:lvl1pPr>
          </a:lstStyle>
          <a:p>
            <a:pPr>
              <a:defRPr/>
            </a:pPr>
            <a:endParaRPr lang="en-GB" altLang="en-US"/>
          </a:p>
        </p:txBody>
      </p:sp>
      <p:sp>
        <p:nvSpPr>
          <p:cNvPr id="6" name="Slide Number Placeholder 5">
            <a:extLst>
              <a:ext uri="{FF2B5EF4-FFF2-40B4-BE49-F238E27FC236}">
                <a16:creationId xmlns:a16="http://schemas.microsoft.com/office/drawing/2014/main" id="{5F90F5A7-7CFD-183D-63B3-1F7B43CF2876}"/>
              </a:ext>
            </a:extLst>
          </p:cNvPr>
          <p:cNvSpPr>
            <a:spLocks noGrp="1"/>
          </p:cNvSpPr>
          <p:nvPr>
            <p:ph type="sldNum" sz="quarter" idx="12"/>
          </p:nvPr>
        </p:nvSpPr>
        <p:spPr/>
        <p:txBody>
          <a:bodyPr/>
          <a:lstStyle>
            <a:lvl1pPr>
              <a:defRPr/>
            </a:lvl1pPr>
          </a:lstStyle>
          <a:p>
            <a:pPr>
              <a:defRPr/>
            </a:pPr>
            <a:fld id="{6B63F2DA-FE17-4C3A-8ECA-1666E2928AAE}" type="slidenum">
              <a:rPr lang="en-GB" altLang="en-US"/>
              <a:pPr>
                <a:defRPr/>
              </a:pPr>
              <a:t>‹#›</a:t>
            </a:fld>
            <a:endParaRPr lang="en-GB" altLang="en-US"/>
          </a:p>
        </p:txBody>
      </p:sp>
    </p:spTree>
    <p:extLst>
      <p:ext uri="{BB962C8B-B14F-4D97-AF65-F5344CB8AC3E}">
        <p14:creationId xmlns:p14="http://schemas.microsoft.com/office/powerpoint/2010/main" val="2759307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B7C24720-5011-161C-7486-FEE112EA1036}"/>
              </a:ext>
            </a:extLst>
          </p:cNvPr>
          <p:cNvSpPr>
            <a:spLocks noGrp="1"/>
          </p:cNvSpPr>
          <p:nvPr>
            <p:ph type="dt" sz="half" idx="10"/>
          </p:nvPr>
        </p:nvSpPr>
        <p:spPr/>
        <p:txBody>
          <a:bodyPr/>
          <a:lstStyle>
            <a:lvl1pPr>
              <a:defRPr/>
            </a:lvl1pPr>
          </a:lstStyle>
          <a:p>
            <a:pPr>
              <a:defRPr/>
            </a:pPr>
            <a:fld id="{8B2313FC-39EB-4FBF-B22A-656E9052E9E8}" type="datetimeFigureOut">
              <a:rPr lang="en-GB" altLang="en-US"/>
              <a:pPr>
                <a:defRPr/>
              </a:pPr>
              <a:t>10/05/2023</a:t>
            </a:fld>
            <a:endParaRPr lang="en-GB" altLang="en-US"/>
          </a:p>
        </p:txBody>
      </p:sp>
      <p:sp>
        <p:nvSpPr>
          <p:cNvPr id="6" name="Footer Placeholder 4">
            <a:extLst>
              <a:ext uri="{FF2B5EF4-FFF2-40B4-BE49-F238E27FC236}">
                <a16:creationId xmlns:a16="http://schemas.microsoft.com/office/drawing/2014/main" id="{B3687A5C-3978-ED4F-B91B-13D93787A307}"/>
              </a:ext>
            </a:extLst>
          </p:cNvPr>
          <p:cNvSpPr>
            <a:spLocks noGrp="1"/>
          </p:cNvSpPr>
          <p:nvPr>
            <p:ph type="ftr" sz="quarter" idx="11"/>
          </p:nvPr>
        </p:nvSpPr>
        <p:spPr/>
        <p:txBody>
          <a:bodyPr/>
          <a:lstStyle>
            <a:lvl1pPr>
              <a:defRPr/>
            </a:lvl1pPr>
          </a:lstStyle>
          <a:p>
            <a:pPr>
              <a:defRPr/>
            </a:pPr>
            <a:endParaRPr lang="en-GB" altLang="en-US"/>
          </a:p>
        </p:txBody>
      </p:sp>
      <p:sp>
        <p:nvSpPr>
          <p:cNvPr id="7" name="Slide Number Placeholder 5">
            <a:extLst>
              <a:ext uri="{FF2B5EF4-FFF2-40B4-BE49-F238E27FC236}">
                <a16:creationId xmlns:a16="http://schemas.microsoft.com/office/drawing/2014/main" id="{A6CEF55A-32DE-EE96-AE1F-C13EB0394B4D}"/>
              </a:ext>
            </a:extLst>
          </p:cNvPr>
          <p:cNvSpPr>
            <a:spLocks noGrp="1"/>
          </p:cNvSpPr>
          <p:nvPr>
            <p:ph type="sldNum" sz="quarter" idx="12"/>
          </p:nvPr>
        </p:nvSpPr>
        <p:spPr/>
        <p:txBody>
          <a:bodyPr/>
          <a:lstStyle>
            <a:lvl1pPr>
              <a:defRPr/>
            </a:lvl1pPr>
          </a:lstStyle>
          <a:p>
            <a:pPr>
              <a:defRPr/>
            </a:pPr>
            <a:fld id="{D2164AAB-D9E8-4FD7-8601-28D0D35AC10C}" type="slidenum">
              <a:rPr lang="en-GB" altLang="en-US"/>
              <a:pPr>
                <a:defRPr/>
              </a:pPr>
              <a:t>‹#›</a:t>
            </a:fld>
            <a:endParaRPr lang="en-GB" altLang="en-US"/>
          </a:p>
        </p:txBody>
      </p:sp>
    </p:spTree>
    <p:extLst>
      <p:ext uri="{BB962C8B-B14F-4D97-AF65-F5344CB8AC3E}">
        <p14:creationId xmlns:p14="http://schemas.microsoft.com/office/powerpoint/2010/main" val="3232878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16EF8E73-66D2-C4AF-7CD0-3BD0E5C70E24}"/>
              </a:ext>
            </a:extLst>
          </p:cNvPr>
          <p:cNvSpPr>
            <a:spLocks noGrp="1"/>
          </p:cNvSpPr>
          <p:nvPr>
            <p:ph type="dt" sz="half" idx="10"/>
          </p:nvPr>
        </p:nvSpPr>
        <p:spPr/>
        <p:txBody>
          <a:bodyPr/>
          <a:lstStyle>
            <a:lvl1pPr>
              <a:defRPr/>
            </a:lvl1pPr>
          </a:lstStyle>
          <a:p>
            <a:pPr>
              <a:defRPr/>
            </a:pPr>
            <a:fld id="{1A7D8E4D-CFC0-4D09-8DAE-B695C974CB34}" type="datetimeFigureOut">
              <a:rPr lang="en-GB" altLang="en-US"/>
              <a:pPr>
                <a:defRPr/>
              </a:pPr>
              <a:t>10/05/2023</a:t>
            </a:fld>
            <a:endParaRPr lang="en-GB" altLang="en-US"/>
          </a:p>
        </p:txBody>
      </p:sp>
      <p:sp>
        <p:nvSpPr>
          <p:cNvPr id="8" name="Footer Placeholder 4">
            <a:extLst>
              <a:ext uri="{FF2B5EF4-FFF2-40B4-BE49-F238E27FC236}">
                <a16:creationId xmlns:a16="http://schemas.microsoft.com/office/drawing/2014/main" id="{5A7D8CF5-EAE1-7DD4-4CAB-F26874419E5D}"/>
              </a:ext>
            </a:extLst>
          </p:cNvPr>
          <p:cNvSpPr>
            <a:spLocks noGrp="1"/>
          </p:cNvSpPr>
          <p:nvPr>
            <p:ph type="ftr" sz="quarter" idx="11"/>
          </p:nvPr>
        </p:nvSpPr>
        <p:spPr/>
        <p:txBody>
          <a:bodyPr/>
          <a:lstStyle>
            <a:lvl1pPr>
              <a:defRPr/>
            </a:lvl1pPr>
          </a:lstStyle>
          <a:p>
            <a:pPr>
              <a:defRPr/>
            </a:pPr>
            <a:endParaRPr lang="en-GB" altLang="en-US"/>
          </a:p>
        </p:txBody>
      </p:sp>
      <p:sp>
        <p:nvSpPr>
          <p:cNvPr id="9" name="Slide Number Placeholder 5">
            <a:extLst>
              <a:ext uri="{FF2B5EF4-FFF2-40B4-BE49-F238E27FC236}">
                <a16:creationId xmlns:a16="http://schemas.microsoft.com/office/drawing/2014/main" id="{3A101AAD-8E23-7DDF-D461-FA12B9E5E2E0}"/>
              </a:ext>
            </a:extLst>
          </p:cNvPr>
          <p:cNvSpPr>
            <a:spLocks noGrp="1"/>
          </p:cNvSpPr>
          <p:nvPr>
            <p:ph type="sldNum" sz="quarter" idx="12"/>
          </p:nvPr>
        </p:nvSpPr>
        <p:spPr/>
        <p:txBody>
          <a:bodyPr/>
          <a:lstStyle>
            <a:lvl1pPr>
              <a:defRPr/>
            </a:lvl1pPr>
          </a:lstStyle>
          <a:p>
            <a:pPr>
              <a:defRPr/>
            </a:pPr>
            <a:fld id="{C2363DDF-D08C-40B5-84A3-99B0513BB595}" type="slidenum">
              <a:rPr lang="en-GB" altLang="en-US"/>
              <a:pPr>
                <a:defRPr/>
              </a:pPr>
              <a:t>‹#›</a:t>
            </a:fld>
            <a:endParaRPr lang="en-GB" altLang="en-US"/>
          </a:p>
        </p:txBody>
      </p:sp>
    </p:spTree>
    <p:extLst>
      <p:ext uri="{BB962C8B-B14F-4D97-AF65-F5344CB8AC3E}">
        <p14:creationId xmlns:p14="http://schemas.microsoft.com/office/powerpoint/2010/main" val="952487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C2454148-09CD-DFAC-85DB-24D23122880B}"/>
              </a:ext>
            </a:extLst>
          </p:cNvPr>
          <p:cNvSpPr>
            <a:spLocks noGrp="1"/>
          </p:cNvSpPr>
          <p:nvPr>
            <p:ph type="dt" sz="half" idx="10"/>
          </p:nvPr>
        </p:nvSpPr>
        <p:spPr/>
        <p:txBody>
          <a:bodyPr/>
          <a:lstStyle>
            <a:lvl1pPr>
              <a:defRPr/>
            </a:lvl1pPr>
          </a:lstStyle>
          <a:p>
            <a:pPr>
              <a:defRPr/>
            </a:pPr>
            <a:fld id="{3A515134-9686-4FDF-8DF0-4585423BBC3D}" type="datetimeFigureOut">
              <a:rPr lang="en-GB" altLang="en-US"/>
              <a:pPr>
                <a:defRPr/>
              </a:pPr>
              <a:t>10/05/2023</a:t>
            </a:fld>
            <a:endParaRPr lang="en-GB" altLang="en-US"/>
          </a:p>
        </p:txBody>
      </p:sp>
      <p:sp>
        <p:nvSpPr>
          <p:cNvPr id="4" name="Footer Placeholder 4">
            <a:extLst>
              <a:ext uri="{FF2B5EF4-FFF2-40B4-BE49-F238E27FC236}">
                <a16:creationId xmlns:a16="http://schemas.microsoft.com/office/drawing/2014/main" id="{7EA5AE70-221B-A87F-F9FC-933388E9AD86}"/>
              </a:ext>
            </a:extLst>
          </p:cNvPr>
          <p:cNvSpPr>
            <a:spLocks noGrp="1"/>
          </p:cNvSpPr>
          <p:nvPr>
            <p:ph type="ftr" sz="quarter" idx="11"/>
          </p:nvPr>
        </p:nvSpPr>
        <p:spPr/>
        <p:txBody>
          <a:bodyPr/>
          <a:lstStyle>
            <a:lvl1pPr>
              <a:defRPr/>
            </a:lvl1pPr>
          </a:lstStyle>
          <a:p>
            <a:pPr>
              <a:defRPr/>
            </a:pPr>
            <a:endParaRPr lang="en-GB" altLang="en-US"/>
          </a:p>
        </p:txBody>
      </p:sp>
      <p:sp>
        <p:nvSpPr>
          <p:cNvPr id="5" name="Slide Number Placeholder 5">
            <a:extLst>
              <a:ext uri="{FF2B5EF4-FFF2-40B4-BE49-F238E27FC236}">
                <a16:creationId xmlns:a16="http://schemas.microsoft.com/office/drawing/2014/main" id="{78F6F2DC-D530-2B50-153F-BD6C19D24103}"/>
              </a:ext>
            </a:extLst>
          </p:cNvPr>
          <p:cNvSpPr>
            <a:spLocks noGrp="1"/>
          </p:cNvSpPr>
          <p:nvPr>
            <p:ph type="sldNum" sz="quarter" idx="12"/>
          </p:nvPr>
        </p:nvSpPr>
        <p:spPr/>
        <p:txBody>
          <a:bodyPr/>
          <a:lstStyle>
            <a:lvl1pPr>
              <a:defRPr/>
            </a:lvl1pPr>
          </a:lstStyle>
          <a:p>
            <a:pPr>
              <a:defRPr/>
            </a:pPr>
            <a:fld id="{CA7D3994-12D6-4E07-931E-42EE923ED54E}" type="slidenum">
              <a:rPr lang="en-GB" altLang="en-US"/>
              <a:pPr>
                <a:defRPr/>
              </a:pPr>
              <a:t>‹#›</a:t>
            </a:fld>
            <a:endParaRPr lang="en-GB" altLang="en-US"/>
          </a:p>
        </p:txBody>
      </p:sp>
    </p:spTree>
    <p:extLst>
      <p:ext uri="{BB962C8B-B14F-4D97-AF65-F5344CB8AC3E}">
        <p14:creationId xmlns:p14="http://schemas.microsoft.com/office/powerpoint/2010/main" val="1883963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D5C01D9-D50B-EE43-7550-52EAB9D264E3}"/>
              </a:ext>
            </a:extLst>
          </p:cNvPr>
          <p:cNvSpPr>
            <a:spLocks noGrp="1"/>
          </p:cNvSpPr>
          <p:nvPr>
            <p:ph type="dt" sz="half" idx="10"/>
          </p:nvPr>
        </p:nvSpPr>
        <p:spPr/>
        <p:txBody>
          <a:bodyPr/>
          <a:lstStyle>
            <a:lvl1pPr>
              <a:defRPr/>
            </a:lvl1pPr>
          </a:lstStyle>
          <a:p>
            <a:pPr>
              <a:defRPr/>
            </a:pPr>
            <a:fld id="{638D39FB-980A-4F0C-B3BC-B4328F46CCB4}" type="datetimeFigureOut">
              <a:rPr lang="en-GB" altLang="en-US"/>
              <a:pPr>
                <a:defRPr/>
              </a:pPr>
              <a:t>10/05/2023</a:t>
            </a:fld>
            <a:endParaRPr lang="en-GB" altLang="en-US"/>
          </a:p>
        </p:txBody>
      </p:sp>
      <p:sp>
        <p:nvSpPr>
          <p:cNvPr id="3" name="Footer Placeholder 4">
            <a:extLst>
              <a:ext uri="{FF2B5EF4-FFF2-40B4-BE49-F238E27FC236}">
                <a16:creationId xmlns:a16="http://schemas.microsoft.com/office/drawing/2014/main" id="{DBE6C95B-1979-CDDC-046A-5AB986FA7A18}"/>
              </a:ext>
            </a:extLst>
          </p:cNvPr>
          <p:cNvSpPr>
            <a:spLocks noGrp="1"/>
          </p:cNvSpPr>
          <p:nvPr>
            <p:ph type="ftr" sz="quarter" idx="11"/>
          </p:nvPr>
        </p:nvSpPr>
        <p:spPr/>
        <p:txBody>
          <a:bodyPr/>
          <a:lstStyle>
            <a:lvl1pPr>
              <a:defRPr/>
            </a:lvl1pPr>
          </a:lstStyle>
          <a:p>
            <a:pPr>
              <a:defRPr/>
            </a:pPr>
            <a:endParaRPr lang="en-GB" altLang="en-US"/>
          </a:p>
        </p:txBody>
      </p:sp>
      <p:sp>
        <p:nvSpPr>
          <p:cNvPr id="4" name="Slide Number Placeholder 5">
            <a:extLst>
              <a:ext uri="{FF2B5EF4-FFF2-40B4-BE49-F238E27FC236}">
                <a16:creationId xmlns:a16="http://schemas.microsoft.com/office/drawing/2014/main" id="{9D1B0055-CA5A-B92B-DA48-7725F94F235B}"/>
              </a:ext>
            </a:extLst>
          </p:cNvPr>
          <p:cNvSpPr>
            <a:spLocks noGrp="1"/>
          </p:cNvSpPr>
          <p:nvPr>
            <p:ph type="sldNum" sz="quarter" idx="12"/>
          </p:nvPr>
        </p:nvSpPr>
        <p:spPr/>
        <p:txBody>
          <a:bodyPr/>
          <a:lstStyle>
            <a:lvl1pPr>
              <a:defRPr/>
            </a:lvl1pPr>
          </a:lstStyle>
          <a:p>
            <a:pPr>
              <a:defRPr/>
            </a:pPr>
            <a:fld id="{DA9D1C95-A008-45D0-80B5-7DCC1B8495DF}" type="slidenum">
              <a:rPr lang="en-GB" altLang="en-US"/>
              <a:pPr>
                <a:defRPr/>
              </a:pPr>
              <a:t>‹#›</a:t>
            </a:fld>
            <a:endParaRPr lang="en-GB" altLang="en-US"/>
          </a:p>
        </p:txBody>
      </p:sp>
    </p:spTree>
    <p:extLst>
      <p:ext uri="{BB962C8B-B14F-4D97-AF65-F5344CB8AC3E}">
        <p14:creationId xmlns:p14="http://schemas.microsoft.com/office/powerpoint/2010/main" val="2530916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8CF41873-2613-C708-74DD-D2231CA6E2F4}"/>
              </a:ext>
            </a:extLst>
          </p:cNvPr>
          <p:cNvSpPr>
            <a:spLocks noGrp="1"/>
          </p:cNvSpPr>
          <p:nvPr>
            <p:ph type="dt" sz="half" idx="10"/>
          </p:nvPr>
        </p:nvSpPr>
        <p:spPr/>
        <p:txBody>
          <a:bodyPr/>
          <a:lstStyle>
            <a:lvl1pPr>
              <a:defRPr/>
            </a:lvl1pPr>
          </a:lstStyle>
          <a:p>
            <a:pPr>
              <a:defRPr/>
            </a:pPr>
            <a:fld id="{C71B4DD5-ECE4-4B69-AE61-AB723F222B7A}" type="datetimeFigureOut">
              <a:rPr lang="en-GB" altLang="en-US"/>
              <a:pPr>
                <a:defRPr/>
              </a:pPr>
              <a:t>10/05/2023</a:t>
            </a:fld>
            <a:endParaRPr lang="en-GB" altLang="en-US"/>
          </a:p>
        </p:txBody>
      </p:sp>
      <p:sp>
        <p:nvSpPr>
          <p:cNvPr id="6" name="Footer Placeholder 4">
            <a:extLst>
              <a:ext uri="{FF2B5EF4-FFF2-40B4-BE49-F238E27FC236}">
                <a16:creationId xmlns:a16="http://schemas.microsoft.com/office/drawing/2014/main" id="{0EF6BA40-9E5B-82D2-416F-4E9F0930E381}"/>
              </a:ext>
            </a:extLst>
          </p:cNvPr>
          <p:cNvSpPr>
            <a:spLocks noGrp="1"/>
          </p:cNvSpPr>
          <p:nvPr>
            <p:ph type="ftr" sz="quarter" idx="11"/>
          </p:nvPr>
        </p:nvSpPr>
        <p:spPr/>
        <p:txBody>
          <a:bodyPr/>
          <a:lstStyle>
            <a:lvl1pPr>
              <a:defRPr/>
            </a:lvl1pPr>
          </a:lstStyle>
          <a:p>
            <a:pPr>
              <a:defRPr/>
            </a:pPr>
            <a:endParaRPr lang="en-GB" altLang="en-US"/>
          </a:p>
        </p:txBody>
      </p:sp>
      <p:sp>
        <p:nvSpPr>
          <p:cNvPr id="7" name="Slide Number Placeholder 5">
            <a:extLst>
              <a:ext uri="{FF2B5EF4-FFF2-40B4-BE49-F238E27FC236}">
                <a16:creationId xmlns:a16="http://schemas.microsoft.com/office/drawing/2014/main" id="{4A3A8B57-A4BD-4F9B-A978-4981894CFA78}"/>
              </a:ext>
            </a:extLst>
          </p:cNvPr>
          <p:cNvSpPr>
            <a:spLocks noGrp="1"/>
          </p:cNvSpPr>
          <p:nvPr>
            <p:ph type="sldNum" sz="quarter" idx="12"/>
          </p:nvPr>
        </p:nvSpPr>
        <p:spPr/>
        <p:txBody>
          <a:bodyPr/>
          <a:lstStyle>
            <a:lvl1pPr>
              <a:defRPr/>
            </a:lvl1pPr>
          </a:lstStyle>
          <a:p>
            <a:pPr>
              <a:defRPr/>
            </a:pPr>
            <a:fld id="{9ABB00D3-C50A-4B38-A89F-3BD1826C2D37}" type="slidenum">
              <a:rPr lang="en-GB" altLang="en-US"/>
              <a:pPr>
                <a:defRPr/>
              </a:pPr>
              <a:t>‹#›</a:t>
            </a:fld>
            <a:endParaRPr lang="en-GB" altLang="en-US"/>
          </a:p>
        </p:txBody>
      </p:sp>
    </p:spTree>
    <p:extLst>
      <p:ext uri="{BB962C8B-B14F-4D97-AF65-F5344CB8AC3E}">
        <p14:creationId xmlns:p14="http://schemas.microsoft.com/office/powerpoint/2010/main" val="3685688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E7E1349C-816B-B1AE-B6AF-27F92A2344A5}"/>
              </a:ext>
            </a:extLst>
          </p:cNvPr>
          <p:cNvSpPr>
            <a:spLocks noGrp="1"/>
          </p:cNvSpPr>
          <p:nvPr>
            <p:ph type="dt" sz="half" idx="10"/>
          </p:nvPr>
        </p:nvSpPr>
        <p:spPr/>
        <p:txBody>
          <a:bodyPr/>
          <a:lstStyle>
            <a:lvl1pPr>
              <a:defRPr/>
            </a:lvl1pPr>
          </a:lstStyle>
          <a:p>
            <a:pPr>
              <a:defRPr/>
            </a:pPr>
            <a:fld id="{4F52C958-A680-49BC-97BE-8094E8DAAA50}" type="datetimeFigureOut">
              <a:rPr lang="en-GB" altLang="en-US"/>
              <a:pPr>
                <a:defRPr/>
              </a:pPr>
              <a:t>10/05/2023</a:t>
            </a:fld>
            <a:endParaRPr lang="en-GB" altLang="en-US"/>
          </a:p>
        </p:txBody>
      </p:sp>
      <p:sp>
        <p:nvSpPr>
          <p:cNvPr id="6" name="Footer Placeholder 4">
            <a:extLst>
              <a:ext uri="{FF2B5EF4-FFF2-40B4-BE49-F238E27FC236}">
                <a16:creationId xmlns:a16="http://schemas.microsoft.com/office/drawing/2014/main" id="{A1776263-2E10-AA6A-1ADA-EBF6FB41F623}"/>
              </a:ext>
            </a:extLst>
          </p:cNvPr>
          <p:cNvSpPr>
            <a:spLocks noGrp="1"/>
          </p:cNvSpPr>
          <p:nvPr>
            <p:ph type="ftr" sz="quarter" idx="11"/>
          </p:nvPr>
        </p:nvSpPr>
        <p:spPr/>
        <p:txBody>
          <a:bodyPr/>
          <a:lstStyle>
            <a:lvl1pPr>
              <a:defRPr/>
            </a:lvl1pPr>
          </a:lstStyle>
          <a:p>
            <a:pPr>
              <a:defRPr/>
            </a:pPr>
            <a:endParaRPr lang="en-GB" altLang="en-US"/>
          </a:p>
        </p:txBody>
      </p:sp>
      <p:sp>
        <p:nvSpPr>
          <p:cNvPr id="7" name="Slide Number Placeholder 5">
            <a:extLst>
              <a:ext uri="{FF2B5EF4-FFF2-40B4-BE49-F238E27FC236}">
                <a16:creationId xmlns:a16="http://schemas.microsoft.com/office/drawing/2014/main" id="{A277645F-85B8-DD06-03E8-3C2E9AB07628}"/>
              </a:ext>
            </a:extLst>
          </p:cNvPr>
          <p:cNvSpPr>
            <a:spLocks noGrp="1"/>
          </p:cNvSpPr>
          <p:nvPr>
            <p:ph type="sldNum" sz="quarter" idx="12"/>
          </p:nvPr>
        </p:nvSpPr>
        <p:spPr/>
        <p:txBody>
          <a:bodyPr/>
          <a:lstStyle>
            <a:lvl1pPr>
              <a:defRPr/>
            </a:lvl1pPr>
          </a:lstStyle>
          <a:p>
            <a:pPr>
              <a:defRPr/>
            </a:pPr>
            <a:fld id="{889D4E89-7461-4179-97BB-CD0589299A37}" type="slidenum">
              <a:rPr lang="en-GB" altLang="en-US"/>
              <a:pPr>
                <a:defRPr/>
              </a:pPr>
              <a:t>‹#›</a:t>
            </a:fld>
            <a:endParaRPr lang="en-GB" altLang="en-US"/>
          </a:p>
        </p:txBody>
      </p:sp>
    </p:spTree>
    <p:extLst>
      <p:ext uri="{BB962C8B-B14F-4D97-AF65-F5344CB8AC3E}">
        <p14:creationId xmlns:p14="http://schemas.microsoft.com/office/powerpoint/2010/main" val="4024611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6C9499BB-3BB3-E197-CF10-4A92A58B60AA}"/>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1426EC87-863F-934E-CC93-007D820A48F4}"/>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7C73680B-C477-4E9B-9B86-36845DF79D78}"/>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5599DE27-2ADC-4048-982B-C10B8478E32A}" type="datetimeFigureOut">
              <a:rPr lang="en-GB" altLang="en-US"/>
              <a:pPr>
                <a:defRPr/>
              </a:pPr>
              <a:t>10/05/2023</a:t>
            </a:fld>
            <a:endParaRPr lang="en-GB" altLang="en-US"/>
          </a:p>
        </p:txBody>
      </p:sp>
      <p:sp>
        <p:nvSpPr>
          <p:cNvPr id="5" name="Footer Placeholder 4">
            <a:extLst>
              <a:ext uri="{FF2B5EF4-FFF2-40B4-BE49-F238E27FC236}">
                <a16:creationId xmlns:a16="http://schemas.microsoft.com/office/drawing/2014/main" id="{A963386D-B2F2-22F2-6332-22FC206659F4}"/>
              </a:ext>
            </a:extLst>
          </p:cNvPr>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defRPr>
            </a:lvl1pPr>
          </a:lstStyle>
          <a:p>
            <a:pPr>
              <a:defRPr/>
            </a:pPr>
            <a:endParaRPr lang="en-GB" altLang="en-US"/>
          </a:p>
        </p:txBody>
      </p:sp>
      <p:sp>
        <p:nvSpPr>
          <p:cNvPr id="6" name="Slide Number Placeholder 5">
            <a:extLst>
              <a:ext uri="{FF2B5EF4-FFF2-40B4-BE49-F238E27FC236}">
                <a16:creationId xmlns:a16="http://schemas.microsoft.com/office/drawing/2014/main" id="{1AAA62D2-2298-3B63-8D55-0DBF70F6A93F}"/>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43CCC93E-5E34-4B76-8085-FFC147B4440D}"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1037">
            <a:extLst>
              <a:ext uri="{FF2B5EF4-FFF2-40B4-BE49-F238E27FC236}">
                <a16:creationId xmlns:a16="http://schemas.microsoft.com/office/drawing/2014/main" id="{9C753725-3CCF-E608-1AEF-F4DFC4FAF898}"/>
              </a:ext>
            </a:extLst>
          </p:cNvPr>
          <p:cNvSpPr txBox="1">
            <a:spLocks noChangeArrowheads="1"/>
          </p:cNvSpPr>
          <p:nvPr/>
        </p:nvSpPr>
        <p:spPr bwMode="auto">
          <a:xfrm>
            <a:off x="755650" y="2301875"/>
            <a:ext cx="7777163"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ts val="6000"/>
              </a:lnSpc>
              <a:spcBef>
                <a:spcPct val="0"/>
              </a:spcBef>
              <a:buFontTx/>
              <a:buNone/>
            </a:pPr>
            <a:r>
              <a:rPr lang="en-GB" altLang="en-US" sz="8800" b="1">
                <a:solidFill>
                  <a:srgbClr val="00B0F0"/>
                </a:solidFill>
                <a:latin typeface="SwaggerBold" panose="02000803000000000000" pitchFamily="2" charset="0"/>
                <a:ea typeface="SwaggerBold" panose="02000803000000000000" pitchFamily="2" charset="0"/>
                <a:cs typeface="SwaggerBold" panose="02000803000000000000" pitchFamily="2" charset="0"/>
              </a:rPr>
              <a:t>The 6 Elements </a:t>
            </a:r>
            <a:br>
              <a:rPr lang="en-GB" altLang="en-US" sz="8000" b="1">
                <a:solidFill>
                  <a:srgbClr val="00B0F0"/>
                </a:solidFill>
                <a:latin typeface="SwaggerBold" panose="02000803000000000000" pitchFamily="2" charset="0"/>
                <a:ea typeface="SwaggerBold" panose="02000803000000000000" pitchFamily="2" charset="0"/>
                <a:cs typeface="SwaggerBold" panose="02000803000000000000" pitchFamily="2" charset="0"/>
              </a:rPr>
            </a:br>
            <a:r>
              <a:rPr lang="en-GB" altLang="en-US" sz="5400" b="1">
                <a:solidFill>
                  <a:srgbClr val="00B0F0"/>
                </a:solidFill>
                <a:latin typeface="SwaggerBold" panose="02000803000000000000" pitchFamily="2" charset="0"/>
                <a:ea typeface="SwaggerBold" panose="02000803000000000000" pitchFamily="2" charset="0"/>
                <a:cs typeface="SwaggerBold" panose="02000803000000000000" pitchFamily="2" charset="0"/>
              </a:rPr>
              <a:t>Value Proposition Template</a:t>
            </a:r>
          </a:p>
        </p:txBody>
      </p:sp>
      <p:pic>
        <p:nvPicPr>
          <p:cNvPr id="3075" name="Picture 2">
            <a:extLst>
              <a:ext uri="{FF2B5EF4-FFF2-40B4-BE49-F238E27FC236}">
                <a16:creationId xmlns:a16="http://schemas.microsoft.com/office/drawing/2014/main" id="{DBECD13C-D986-E02E-94C7-7F135F76A1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7975" y="3954463"/>
            <a:ext cx="3592513"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a:extLst>
              <a:ext uri="{FF2B5EF4-FFF2-40B4-BE49-F238E27FC236}">
                <a16:creationId xmlns:a16="http://schemas.microsoft.com/office/drawing/2014/main" id="{5D539E6A-58C4-0BB7-2B86-DAFC07CFC7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088" y="-131763"/>
            <a:ext cx="9717088" cy="6870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8029160C-F234-6A5F-F6C1-0CC24EE46934}"/>
              </a:ext>
            </a:extLst>
          </p:cNvPr>
          <p:cNvSpPr/>
          <p:nvPr/>
        </p:nvSpPr>
        <p:spPr>
          <a:xfrm>
            <a:off x="-573088" y="5949950"/>
            <a:ext cx="9717088" cy="9080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4100" name="Picture 6">
            <a:extLst>
              <a:ext uri="{FF2B5EF4-FFF2-40B4-BE49-F238E27FC236}">
                <a16:creationId xmlns:a16="http://schemas.microsoft.com/office/drawing/2014/main" id="{7040FE01-2DB4-E54E-A710-BB27D56B33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2050" y="6042025"/>
            <a:ext cx="1941513"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Rounded Corners 2">
            <a:extLst>
              <a:ext uri="{FF2B5EF4-FFF2-40B4-BE49-F238E27FC236}">
                <a16:creationId xmlns:a16="http://schemas.microsoft.com/office/drawing/2014/main" id="{CB78B38C-FDE2-0A35-687C-5E53E310CBA3}"/>
              </a:ext>
            </a:extLst>
          </p:cNvPr>
          <p:cNvSpPr/>
          <p:nvPr/>
        </p:nvSpPr>
        <p:spPr>
          <a:xfrm>
            <a:off x="5076825" y="1341438"/>
            <a:ext cx="3527425" cy="38163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altLang="en-US" sz="1100" dirty="0">
                <a:solidFill>
                  <a:schemeClr val="tx1"/>
                </a:solidFill>
                <a:latin typeface="Gotham" panose="02000504050000020004" pitchFamily="2" charset="0"/>
              </a:rPr>
              <a:t>The 6 Elements method is the worlds most popular way to build a Value Proposition in just 6 simple steps.</a:t>
            </a:r>
          </a:p>
          <a:p>
            <a:pPr algn="ctr" eaLnBrk="1" hangingPunct="1">
              <a:defRPr/>
            </a:pPr>
            <a:endParaRPr lang="en-GB" altLang="en-US" sz="1100" dirty="0">
              <a:solidFill>
                <a:schemeClr val="tx1"/>
              </a:solidFill>
              <a:latin typeface="Gotham" panose="02000504050000020004" pitchFamily="2" charset="0"/>
            </a:endParaRPr>
          </a:p>
          <a:p>
            <a:pPr algn="ctr" eaLnBrk="1" hangingPunct="1">
              <a:defRPr/>
            </a:pPr>
            <a:r>
              <a:rPr lang="en-GB" altLang="en-US" sz="1100" dirty="0">
                <a:solidFill>
                  <a:schemeClr val="tx1"/>
                </a:solidFill>
                <a:latin typeface="Gotham" panose="02000504050000020004" pitchFamily="2" charset="0"/>
              </a:rPr>
              <a:t>This method has been used to develop innovation in 27 countries for the worlds biggest technology companies such as Samsung, GE, Philips, GSK, Carestream, Analogic, Idexx, Citrix, Gemalto, Thalis, Lafarge, Bank of America, Aon, Electrolux, DSM, Belkin, Unilever, Pfizer as well as for incubators, start ups and University faculties. Users of the 6 Elements method are major innovators and have a history of success with a combined turnover exceeding 100 Billion Dollars. </a:t>
            </a:r>
          </a:p>
          <a:p>
            <a:pPr algn="ctr" eaLnBrk="1" hangingPunct="1">
              <a:defRPr/>
            </a:pPr>
            <a:endParaRPr lang="en-GB" altLang="en-US" sz="1100" dirty="0">
              <a:solidFill>
                <a:schemeClr val="tx1"/>
              </a:solidFill>
              <a:latin typeface="Gotham" panose="02000504050000020004" pitchFamily="2" charset="0"/>
            </a:endParaRPr>
          </a:p>
          <a:p>
            <a:pPr algn="ctr" eaLnBrk="1" hangingPunct="1">
              <a:defRPr/>
            </a:pPr>
            <a:r>
              <a:rPr lang="en-GB" altLang="en-US" sz="1100" dirty="0">
                <a:solidFill>
                  <a:schemeClr val="tx1"/>
                </a:solidFill>
                <a:latin typeface="Gotham" panose="02000504050000020004" pitchFamily="2" charset="0"/>
              </a:rPr>
              <a:t>To find out more about our materials, training and consultancy services visit www.TheSixElements.com</a:t>
            </a: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a:extLst>
              <a:ext uri="{FF2B5EF4-FFF2-40B4-BE49-F238E27FC236}">
                <a16:creationId xmlns:a16="http://schemas.microsoft.com/office/drawing/2014/main" id="{0289AC7A-3E47-ED60-0A00-6E9A4C6099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52" y="3579"/>
            <a:ext cx="91440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4DE4D3FC-585C-914D-7DA7-94F3486191D4}"/>
              </a:ext>
            </a:extLst>
          </p:cNvPr>
          <p:cNvSpPr txBox="1"/>
          <p:nvPr/>
        </p:nvSpPr>
        <p:spPr>
          <a:xfrm>
            <a:off x="644525" y="1285875"/>
            <a:ext cx="2559050" cy="2297113"/>
          </a:xfrm>
          <a:prstGeom prst="rect">
            <a:avLst/>
          </a:prstGeom>
        </p:spPr>
        <p:txBody>
          <a:bodyPr>
            <a:spAutoFit/>
          </a:bodyPr>
          <a:lstStyle/>
          <a:p>
            <a:pPr fontAlgn="auto">
              <a:lnSpc>
                <a:spcPct val="105000"/>
              </a:lnSpc>
              <a:spcBef>
                <a:spcPts val="0"/>
              </a:spcBef>
              <a:spcAft>
                <a:spcPts val="0"/>
              </a:spcAft>
              <a:buSzPct val="100000"/>
              <a:defRPr/>
            </a:pPr>
            <a:r>
              <a:rPr lang="en-GB" sz="1050" b="1" i="1" dirty="0">
                <a:solidFill>
                  <a:schemeClr val="tx1">
                    <a:lumMod val="65000"/>
                    <a:lumOff val="35000"/>
                  </a:schemeClr>
                </a:solidFill>
                <a:latin typeface="+mn-lt"/>
                <a:cs typeface="+mn-cs"/>
              </a:rPr>
              <a:t>The information in this box describes the person or group for whom your proposition will be first choice.</a:t>
            </a:r>
          </a:p>
          <a:p>
            <a:pPr fontAlgn="auto">
              <a:lnSpc>
                <a:spcPct val="105000"/>
              </a:lnSpc>
              <a:spcBef>
                <a:spcPts val="0"/>
              </a:spcBef>
              <a:spcAft>
                <a:spcPts val="0"/>
              </a:spcAft>
              <a:buSzPct val="100000"/>
              <a:defRPr/>
            </a:pPr>
            <a:endParaRPr lang="en-GB" sz="1050" b="1" dirty="0">
              <a:latin typeface="+mn-lt"/>
              <a:cs typeface="+mn-cs"/>
            </a:endParaRPr>
          </a:p>
          <a:p>
            <a:pPr fontAlgn="auto">
              <a:lnSpc>
                <a:spcPct val="105000"/>
              </a:lnSpc>
              <a:spcBef>
                <a:spcPts val="0"/>
              </a:spcBef>
              <a:spcAft>
                <a:spcPts val="0"/>
              </a:spcAft>
              <a:buSzPct val="100000"/>
              <a:defRPr/>
            </a:pPr>
            <a:r>
              <a:rPr lang="en-GB" sz="1050" dirty="0">
                <a:solidFill>
                  <a:schemeClr val="tx1">
                    <a:lumMod val="50000"/>
                    <a:lumOff val="50000"/>
                  </a:schemeClr>
                </a:solidFill>
                <a:latin typeface="+mn-lt"/>
                <a:cs typeface="+mn-cs"/>
              </a:rPr>
              <a:t>You should ensure that any segmentation you choose is measurable and reachable.</a:t>
            </a:r>
          </a:p>
          <a:p>
            <a:pPr fontAlgn="auto">
              <a:lnSpc>
                <a:spcPct val="105000"/>
              </a:lnSpc>
              <a:spcBef>
                <a:spcPts val="0"/>
              </a:spcBef>
              <a:spcAft>
                <a:spcPts val="0"/>
              </a:spcAft>
              <a:buSzPct val="100000"/>
              <a:defRPr/>
            </a:pPr>
            <a:r>
              <a:rPr lang="en-GB" sz="1050" dirty="0">
                <a:solidFill>
                  <a:schemeClr val="tx1">
                    <a:lumMod val="50000"/>
                    <a:lumOff val="50000"/>
                  </a:schemeClr>
                </a:solidFill>
                <a:latin typeface="+mn-lt"/>
                <a:cs typeface="+mn-cs"/>
              </a:rPr>
              <a:t>It is equally important to describe who this proposition will not be suitable for.</a:t>
            </a:r>
          </a:p>
          <a:p>
            <a:pPr fontAlgn="auto">
              <a:lnSpc>
                <a:spcPct val="105000"/>
              </a:lnSpc>
              <a:spcBef>
                <a:spcPts val="0"/>
              </a:spcBef>
              <a:spcAft>
                <a:spcPts val="0"/>
              </a:spcAft>
              <a:buSzPct val="100000"/>
              <a:defRPr/>
            </a:pPr>
            <a:endParaRPr lang="en-GB" sz="1050" dirty="0">
              <a:solidFill>
                <a:schemeClr val="tx1">
                  <a:lumMod val="50000"/>
                  <a:lumOff val="50000"/>
                </a:schemeClr>
              </a:solidFill>
              <a:latin typeface="+mn-lt"/>
              <a:cs typeface="+mn-cs"/>
            </a:endParaRPr>
          </a:p>
          <a:p>
            <a:pPr fontAlgn="auto">
              <a:lnSpc>
                <a:spcPct val="105000"/>
              </a:lnSpc>
              <a:spcBef>
                <a:spcPts val="0"/>
              </a:spcBef>
              <a:spcAft>
                <a:spcPts val="0"/>
              </a:spcAft>
              <a:buSzPct val="100000"/>
              <a:defRPr/>
            </a:pPr>
            <a:r>
              <a:rPr lang="en-GB" sz="1050" dirty="0">
                <a:solidFill>
                  <a:schemeClr val="tx1">
                    <a:lumMod val="50000"/>
                    <a:lumOff val="50000"/>
                  </a:schemeClr>
                </a:solidFill>
                <a:latin typeface="+mn-lt"/>
                <a:cs typeface="+mn-cs"/>
              </a:rPr>
              <a:t>If there are multiple stakeholders in a B2B chain, this box should contain the key stakeholder and be accompanied by the stakeholder chain document.</a:t>
            </a:r>
          </a:p>
        </p:txBody>
      </p:sp>
      <p:sp>
        <p:nvSpPr>
          <p:cNvPr id="9" name="Rectangle 8">
            <a:extLst>
              <a:ext uri="{FF2B5EF4-FFF2-40B4-BE49-F238E27FC236}">
                <a16:creationId xmlns:a16="http://schemas.microsoft.com/office/drawing/2014/main" id="{1CD543E4-DD5D-F0A1-0848-26915D5A0FC8}"/>
              </a:ext>
            </a:extLst>
          </p:cNvPr>
          <p:cNvSpPr/>
          <p:nvPr/>
        </p:nvSpPr>
        <p:spPr>
          <a:xfrm>
            <a:off x="3448050" y="1285875"/>
            <a:ext cx="2679700" cy="2343150"/>
          </a:xfrm>
          <a:prstGeom prst="rect">
            <a:avLst/>
          </a:prstGeom>
        </p:spPr>
        <p:txBody>
          <a:bodyPr>
            <a:spAutoFit/>
          </a:bodyPr>
          <a:lstStyle/>
          <a:p>
            <a:pPr fontAlgn="auto">
              <a:spcBef>
                <a:spcPts val="0"/>
              </a:spcBef>
              <a:spcAft>
                <a:spcPts val="0"/>
              </a:spcAft>
              <a:defRPr/>
            </a:pPr>
            <a:r>
              <a:rPr lang="en-GB" sz="1100" b="1" i="1" dirty="0">
                <a:solidFill>
                  <a:schemeClr val="tx1">
                    <a:lumMod val="65000"/>
                    <a:lumOff val="35000"/>
                  </a:schemeClr>
                </a:solidFill>
                <a:latin typeface="+mn-lt"/>
                <a:cs typeface="+mn-cs"/>
              </a:rPr>
              <a:t>The information in this box describes the targets biggest unmet need.</a:t>
            </a:r>
          </a:p>
          <a:p>
            <a:pPr fontAlgn="auto">
              <a:lnSpc>
                <a:spcPct val="105000"/>
              </a:lnSpc>
              <a:spcBef>
                <a:spcPts val="0"/>
              </a:spcBef>
              <a:spcAft>
                <a:spcPts val="0"/>
              </a:spcAft>
              <a:buSzPct val="100000"/>
              <a:defRPr/>
            </a:pPr>
            <a:br>
              <a:rPr lang="en-GB" sz="1100" b="1" dirty="0">
                <a:latin typeface="+mn-lt"/>
                <a:cs typeface="+mn-cs"/>
              </a:rPr>
            </a:br>
            <a:endParaRPr lang="en-GB" sz="1100" b="1" dirty="0">
              <a:latin typeface="+mn-lt"/>
              <a:cs typeface="+mn-cs"/>
            </a:endParaRPr>
          </a:p>
          <a:p>
            <a:pPr fontAlgn="auto">
              <a:lnSpc>
                <a:spcPct val="105000"/>
              </a:lnSpc>
              <a:spcBef>
                <a:spcPts val="0"/>
              </a:spcBef>
              <a:spcAft>
                <a:spcPts val="0"/>
              </a:spcAft>
              <a:buSzPct val="100000"/>
              <a:defRPr/>
            </a:pPr>
            <a:r>
              <a:rPr lang="en-GB" sz="1050" dirty="0">
                <a:solidFill>
                  <a:schemeClr val="tx1">
                    <a:lumMod val="50000"/>
                    <a:lumOff val="50000"/>
                  </a:schemeClr>
                </a:solidFill>
                <a:latin typeface="+mn-lt"/>
                <a:cs typeface="+mn-cs"/>
              </a:rPr>
              <a:t>You should ensure that this is not an observation by establishing not just what is happening, but why this is happening.</a:t>
            </a:r>
          </a:p>
          <a:p>
            <a:pPr fontAlgn="auto">
              <a:lnSpc>
                <a:spcPct val="105000"/>
              </a:lnSpc>
              <a:spcBef>
                <a:spcPts val="0"/>
              </a:spcBef>
              <a:spcAft>
                <a:spcPts val="0"/>
              </a:spcAft>
              <a:buSzPct val="100000"/>
              <a:defRPr/>
            </a:pPr>
            <a:endParaRPr lang="en-GB" sz="1050" b="1" dirty="0">
              <a:solidFill>
                <a:schemeClr val="tx1">
                  <a:lumMod val="50000"/>
                  <a:lumOff val="50000"/>
                </a:schemeClr>
              </a:solidFill>
              <a:latin typeface="+mn-lt"/>
              <a:cs typeface="+mn-cs"/>
            </a:endParaRPr>
          </a:p>
          <a:p>
            <a:pPr fontAlgn="auto">
              <a:spcBef>
                <a:spcPts val="0"/>
              </a:spcBef>
              <a:spcAft>
                <a:spcPts val="0"/>
              </a:spcAft>
              <a:defRPr/>
            </a:pPr>
            <a:r>
              <a:rPr lang="en-GB" sz="1050" dirty="0">
                <a:solidFill>
                  <a:schemeClr val="tx1">
                    <a:lumMod val="50000"/>
                    <a:lumOff val="50000"/>
                  </a:schemeClr>
                </a:solidFill>
                <a:latin typeface="+mn-lt"/>
                <a:cs typeface="+mn-cs"/>
              </a:rPr>
              <a:t>A useful written structure is:</a:t>
            </a:r>
          </a:p>
          <a:p>
            <a:pPr marL="228600" indent="-228600" fontAlgn="auto">
              <a:spcBef>
                <a:spcPts val="0"/>
              </a:spcBef>
              <a:spcAft>
                <a:spcPts val="0"/>
              </a:spcAft>
              <a:buFontTx/>
              <a:buAutoNum type="arabicParenR"/>
              <a:defRPr/>
            </a:pPr>
            <a:r>
              <a:rPr lang="en-GB" sz="1050" dirty="0">
                <a:solidFill>
                  <a:schemeClr val="tx1">
                    <a:lumMod val="50000"/>
                    <a:lumOff val="50000"/>
                  </a:schemeClr>
                </a:solidFill>
                <a:latin typeface="+mn-lt"/>
                <a:cs typeface="+mn-cs"/>
              </a:rPr>
              <a:t>Situation - What are they trying to achieve? (The context and motivation)</a:t>
            </a:r>
          </a:p>
          <a:p>
            <a:pPr marL="228600" indent="-228600" fontAlgn="auto">
              <a:spcBef>
                <a:spcPts val="0"/>
              </a:spcBef>
              <a:spcAft>
                <a:spcPts val="0"/>
              </a:spcAft>
              <a:buFontTx/>
              <a:buAutoNum type="arabicParenR"/>
              <a:defRPr/>
            </a:pPr>
            <a:r>
              <a:rPr lang="en-GB" sz="1050" dirty="0">
                <a:solidFill>
                  <a:schemeClr val="tx1">
                    <a:lumMod val="50000"/>
                    <a:lumOff val="50000"/>
                  </a:schemeClr>
                </a:solidFill>
                <a:latin typeface="+mn-lt"/>
                <a:cs typeface="+mn-cs"/>
              </a:rPr>
              <a:t>Dilemma – What is stopping them?</a:t>
            </a:r>
          </a:p>
          <a:p>
            <a:pPr marL="228600" indent="-228600" fontAlgn="auto">
              <a:spcBef>
                <a:spcPts val="0"/>
              </a:spcBef>
              <a:spcAft>
                <a:spcPts val="0"/>
              </a:spcAft>
              <a:buFontTx/>
              <a:buAutoNum type="arabicParenR"/>
              <a:defRPr/>
            </a:pPr>
            <a:r>
              <a:rPr lang="en-GB" sz="1050" dirty="0">
                <a:solidFill>
                  <a:schemeClr val="tx1">
                    <a:lumMod val="50000"/>
                    <a:lumOff val="50000"/>
                  </a:schemeClr>
                </a:solidFill>
                <a:latin typeface="+mn-lt"/>
                <a:cs typeface="+mn-cs"/>
              </a:rPr>
              <a:t>Perfect Situation – What do they want?</a:t>
            </a:r>
          </a:p>
        </p:txBody>
      </p:sp>
      <p:sp>
        <p:nvSpPr>
          <p:cNvPr id="10" name="Rectangle 58">
            <a:extLst>
              <a:ext uri="{FF2B5EF4-FFF2-40B4-BE49-F238E27FC236}">
                <a16:creationId xmlns:a16="http://schemas.microsoft.com/office/drawing/2014/main" id="{68B5DAE1-3AB5-1063-8A55-267ABC04972D}"/>
              </a:ext>
            </a:extLst>
          </p:cNvPr>
          <p:cNvSpPr>
            <a:spLocks noChangeArrowheads="1"/>
          </p:cNvSpPr>
          <p:nvPr/>
        </p:nvSpPr>
        <p:spPr bwMode="auto">
          <a:xfrm>
            <a:off x="6326188" y="1300163"/>
            <a:ext cx="2709862" cy="2400300"/>
          </a:xfrm>
          <a:prstGeom prst="rect">
            <a:avLst/>
          </a:prstGeom>
          <a:noFill/>
          <a:ln>
            <a:noFill/>
          </a:ln>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defRPr/>
            </a:pPr>
            <a:r>
              <a:rPr lang="en-US" altLang="en-US" sz="1000" b="1" i="1" dirty="0">
                <a:solidFill>
                  <a:schemeClr val="tx1">
                    <a:lumMod val="65000"/>
                    <a:lumOff val="35000"/>
                  </a:schemeClr>
                </a:solidFill>
              </a:rPr>
              <a:t>The information in this box describes relevant competitors to your proposition as defined by the target.</a:t>
            </a:r>
          </a:p>
          <a:p>
            <a:pPr eaLnBrk="1" hangingPunct="1">
              <a:spcBef>
                <a:spcPct val="0"/>
              </a:spcBef>
              <a:buFontTx/>
              <a:buNone/>
              <a:defRPr/>
            </a:pPr>
            <a:endParaRPr lang="en-US" altLang="en-US" sz="1000" b="1" dirty="0"/>
          </a:p>
          <a:p>
            <a:pPr eaLnBrk="1" hangingPunct="1">
              <a:spcBef>
                <a:spcPct val="0"/>
              </a:spcBef>
              <a:buFontTx/>
              <a:buNone/>
              <a:defRPr/>
            </a:pPr>
            <a:r>
              <a:rPr lang="en-GB" altLang="en-US" sz="1000" dirty="0">
                <a:solidFill>
                  <a:schemeClr val="tx1">
                    <a:lumMod val="50000"/>
                    <a:lumOff val="50000"/>
                  </a:schemeClr>
                </a:solidFill>
              </a:rPr>
              <a:t>You should list both direct and indirect competitors including solutions that use a different method to solve the same problem.</a:t>
            </a:r>
          </a:p>
          <a:p>
            <a:pPr eaLnBrk="1" hangingPunct="1">
              <a:spcBef>
                <a:spcPct val="0"/>
              </a:spcBef>
              <a:buFontTx/>
              <a:buNone/>
              <a:defRPr/>
            </a:pPr>
            <a:endParaRPr lang="en-GB" altLang="en-US" sz="1000" dirty="0">
              <a:solidFill>
                <a:schemeClr val="tx1">
                  <a:lumMod val="50000"/>
                  <a:lumOff val="50000"/>
                </a:schemeClr>
              </a:solidFill>
            </a:endParaRPr>
          </a:p>
          <a:p>
            <a:pPr eaLnBrk="1" hangingPunct="1">
              <a:spcBef>
                <a:spcPct val="0"/>
              </a:spcBef>
              <a:buFontTx/>
              <a:buNone/>
              <a:defRPr/>
            </a:pPr>
            <a:r>
              <a:rPr lang="en-GB" altLang="en-US" sz="1000" dirty="0">
                <a:solidFill>
                  <a:schemeClr val="tx1">
                    <a:lumMod val="50000"/>
                    <a:lumOff val="50000"/>
                  </a:schemeClr>
                </a:solidFill>
              </a:rPr>
              <a:t>Explain what the strengths and weaknesses of each alternative are from the target’s perspective.</a:t>
            </a:r>
          </a:p>
          <a:p>
            <a:pPr eaLnBrk="1" hangingPunct="1">
              <a:spcBef>
                <a:spcPct val="0"/>
              </a:spcBef>
              <a:buFontTx/>
              <a:buNone/>
              <a:defRPr/>
            </a:pPr>
            <a:endParaRPr lang="en-GB" altLang="en-US" sz="1000" dirty="0">
              <a:solidFill>
                <a:schemeClr val="tx1">
                  <a:lumMod val="50000"/>
                  <a:lumOff val="50000"/>
                </a:schemeClr>
              </a:solidFill>
            </a:endParaRPr>
          </a:p>
          <a:p>
            <a:pPr eaLnBrk="1" hangingPunct="1">
              <a:spcBef>
                <a:spcPct val="0"/>
              </a:spcBef>
              <a:buFontTx/>
              <a:buNone/>
              <a:defRPr/>
            </a:pPr>
            <a:r>
              <a:rPr lang="en-GB" altLang="en-US" sz="1000" dirty="0">
                <a:solidFill>
                  <a:schemeClr val="tx1">
                    <a:lumMod val="50000"/>
                    <a:lumOff val="50000"/>
                  </a:schemeClr>
                </a:solidFill>
              </a:rPr>
              <a:t>If an alternative includes that the target does nothing, this must be included</a:t>
            </a:r>
          </a:p>
          <a:p>
            <a:pPr eaLnBrk="1" hangingPunct="1">
              <a:spcBef>
                <a:spcPct val="0"/>
              </a:spcBef>
              <a:buFontTx/>
              <a:buNone/>
              <a:defRPr/>
            </a:pPr>
            <a:endParaRPr lang="en-GB" altLang="en-US" sz="1000" dirty="0"/>
          </a:p>
        </p:txBody>
      </p:sp>
      <p:sp>
        <p:nvSpPr>
          <p:cNvPr id="11" name="Rectangle 59">
            <a:extLst>
              <a:ext uri="{FF2B5EF4-FFF2-40B4-BE49-F238E27FC236}">
                <a16:creationId xmlns:a16="http://schemas.microsoft.com/office/drawing/2014/main" id="{C36BC399-6BAC-1BC7-9AC4-1C63B9E957A5}"/>
              </a:ext>
            </a:extLst>
          </p:cNvPr>
          <p:cNvSpPr>
            <a:spLocks noChangeArrowheads="1"/>
          </p:cNvSpPr>
          <p:nvPr/>
        </p:nvSpPr>
        <p:spPr bwMode="auto">
          <a:xfrm>
            <a:off x="622300" y="4430713"/>
            <a:ext cx="2654300" cy="2093912"/>
          </a:xfrm>
          <a:prstGeom prst="rect">
            <a:avLst/>
          </a:prstGeom>
          <a:noFill/>
          <a:ln>
            <a:noFill/>
          </a:ln>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defRPr/>
            </a:pPr>
            <a:r>
              <a:rPr lang="en-GB" altLang="en-US" sz="1000" b="1" i="1" dirty="0">
                <a:solidFill>
                  <a:schemeClr val="tx1">
                    <a:lumMod val="65000"/>
                    <a:lumOff val="35000"/>
                  </a:schemeClr>
                </a:solidFill>
              </a:rPr>
              <a:t>The information in this box describes the advantage of this proposition.</a:t>
            </a:r>
          </a:p>
          <a:p>
            <a:pPr eaLnBrk="1" hangingPunct="1">
              <a:spcBef>
                <a:spcPct val="0"/>
              </a:spcBef>
              <a:buFontTx/>
              <a:buNone/>
              <a:defRPr/>
            </a:pPr>
            <a:endParaRPr lang="en-GB" altLang="en-US" sz="1000" b="1" dirty="0">
              <a:solidFill>
                <a:srgbClr val="000000"/>
              </a:solidFill>
            </a:endParaRPr>
          </a:p>
          <a:p>
            <a:pPr eaLnBrk="1" hangingPunct="1">
              <a:spcBef>
                <a:spcPct val="0"/>
              </a:spcBef>
              <a:buFontTx/>
              <a:buNone/>
              <a:defRPr/>
            </a:pPr>
            <a:r>
              <a:rPr lang="en-GB" altLang="en-US" sz="1000" dirty="0">
                <a:solidFill>
                  <a:schemeClr val="tx1">
                    <a:lumMod val="50000"/>
                    <a:lumOff val="50000"/>
                  </a:schemeClr>
                </a:solidFill>
              </a:rPr>
              <a:t>The benefit should be a promise to solve the perfect situation in the insight. </a:t>
            </a:r>
            <a:br>
              <a:rPr lang="en-GB" altLang="en-US" sz="1000" dirty="0">
                <a:solidFill>
                  <a:schemeClr val="tx1">
                    <a:lumMod val="50000"/>
                    <a:lumOff val="50000"/>
                  </a:schemeClr>
                </a:solidFill>
              </a:rPr>
            </a:br>
            <a:endParaRPr lang="en-GB" altLang="en-US" sz="1000" dirty="0">
              <a:solidFill>
                <a:schemeClr val="tx1">
                  <a:lumMod val="50000"/>
                  <a:lumOff val="50000"/>
                </a:schemeClr>
              </a:solidFill>
            </a:endParaRPr>
          </a:p>
          <a:p>
            <a:pPr eaLnBrk="1" hangingPunct="1">
              <a:spcBef>
                <a:spcPct val="0"/>
              </a:spcBef>
              <a:buFontTx/>
              <a:buNone/>
              <a:defRPr/>
            </a:pPr>
            <a:r>
              <a:rPr lang="en-GB" altLang="en-US" sz="1000" dirty="0">
                <a:solidFill>
                  <a:schemeClr val="tx1">
                    <a:lumMod val="50000"/>
                    <a:lumOff val="50000"/>
                  </a:schemeClr>
                </a:solidFill>
              </a:rPr>
              <a:t>As a result there should only be one single minded rational benefit linked to the emotional reward the target will receive as a result.</a:t>
            </a:r>
          </a:p>
          <a:p>
            <a:pPr eaLnBrk="1" hangingPunct="1">
              <a:spcBef>
                <a:spcPct val="0"/>
              </a:spcBef>
              <a:buFontTx/>
              <a:buNone/>
              <a:defRPr/>
            </a:pPr>
            <a:endParaRPr lang="en-GB" altLang="en-US" sz="1000" dirty="0">
              <a:solidFill>
                <a:schemeClr val="tx1">
                  <a:lumMod val="50000"/>
                  <a:lumOff val="50000"/>
                </a:schemeClr>
              </a:solidFill>
            </a:endParaRPr>
          </a:p>
          <a:p>
            <a:pPr eaLnBrk="1" hangingPunct="1">
              <a:spcBef>
                <a:spcPct val="0"/>
              </a:spcBef>
              <a:buFontTx/>
              <a:buNone/>
              <a:defRPr/>
            </a:pPr>
            <a:r>
              <a:rPr lang="en-GB" altLang="en-US" sz="1000" dirty="0">
                <a:solidFill>
                  <a:schemeClr val="tx1">
                    <a:lumMod val="50000"/>
                    <a:lumOff val="50000"/>
                  </a:schemeClr>
                </a:solidFill>
              </a:rPr>
              <a:t>Avoid putting your technology or features as the benefit. A benefit is what the target gets, not how it gets it.</a:t>
            </a:r>
          </a:p>
        </p:txBody>
      </p:sp>
      <p:sp>
        <p:nvSpPr>
          <p:cNvPr id="12" name="Rectangle 60">
            <a:extLst>
              <a:ext uri="{FF2B5EF4-FFF2-40B4-BE49-F238E27FC236}">
                <a16:creationId xmlns:a16="http://schemas.microsoft.com/office/drawing/2014/main" id="{CAA27353-CEE8-DFE7-4826-4B8B0EFAC971}"/>
              </a:ext>
            </a:extLst>
          </p:cNvPr>
          <p:cNvSpPr>
            <a:spLocks noChangeArrowheads="1"/>
          </p:cNvSpPr>
          <p:nvPr/>
        </p:nvSpPr>
        <p:spPr bwMode="auto">
          <a:xfrm>
            <a:off x="3448050" y="4422775"/>
            <a:ext cx="2779713" cy="2400300"/>
          </a:xfrm>
          <a:prstGeom prst="rect">
            <a:avLst/>
          </a:prstGeom>
          <a:noFill/>
          <a:ln>
            <a:noFill/>
          </a:ln>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defRPr/>
            </a:pPr>
            <a:r>
              <a:rPr lang="en-GB" altLang="en-US" sz="1000" b="1" i="1" dirty="0">
                <a:solidFill>
                  <a:schemeClr val="tx1">
                    <a:lumMod val="65000"/>
                    <a:lumOff val="35000"/>
                  </a:schemeClr>
                </a:solidFill>
              </a:rPr>
              <a:t>The information in this box describes how you intend to prove the proposition will deliver the benefit.</a:t>
            </a:r>
          </a:p>
          <a:p>
            <a:pPr eaLnBrk="1" hangingPunct="1">
              <a:spcBef>
                <a:spcPct val="0"/>
              </a:spcBef>
              <a:buFontTx/>
              <a:buNone/>
              <a:defRPr/>
            </a:pPr>
            <a:endParaRPr lang="en-GB" altLang="en-US" sz="1000" b="1" dirty="0">
              <a:solidFill>
                <a:srgbClr val="000000"/>
              </a:solidFill>
            </a:endParaRPr>
          </a:p>
          <a:p>
            <a:pPr eaLnBrk="1" hangingPunct="1">
              <a:spcBef>
                <a:spcPct val="0"/>
              </a:spcBef>
              <a:buFontTx/>
              <a:buNone/>
              <a:defRPr/>
            </a:pPr>
            <a:r>
              <a:rPr lang="en-GB" altLang="en-US" sz="1000" dirty="0">
                <a:solidFill>
                  <a:schemeClr val="tx1">
                    <a:lumMod val="50000"/>
                    <a:lumOff val="50000"/>
                  </a:schemeClr>
                </a:solidFill>
              </a:rPr>
              <a:t>This can be a combination of technical  data, endorsements, testimonials, statistics , and an explanation of how the technology works</a:t>
            </a:r>
          </a:p>
          <a:p>
            <a:pPr eaLnBrk="1" hangingPunct="1">
              <a:spcBef>
                <a:spcPct val="0"/>
              </a:spcBef>
              <a:buFontTx/>
              <a:buNone/>
              <a:defRPr/>
            </a:pPr>
            <a:endParaRPr lang="en-GB" altLang="en-US" sz="1000" dirty="0">
              <a:solidFill>
                <a:schemeClr val="tx1">
                  <a:lumMod val="50000"/>
                  <a:lumOff val="50000"/>
                </a:schemeClr>
              </a:solidFill>
            </a:endParaRPr>
          </a:p>
          <a:p>
            <a:pPr eaLnBrk="1" hangingPunct="1">
              <a:spcBef>
                <a:spcPct val="0"/>
              </a:spcBef>
              <a:buFontTx/>
              <a:buNone/>
              <a:defRPr/>
            </a:pPr>
            <a:r>
              <a:rPr lang="en-GB" altLang="en-US" sz="1000" dirty="0">
                <a:solidFill>
                  <a:schemeClr val="tx1">
                    <a:lumMod val="50000"/>
                    <a:lumOff val="50000"/>
                  </a:schemeClr>
                </a:solidFill>
              </a:rPr>
              <a:t>There should be no information in this box that doesn’t tie directly to supporting some aspect of the benefit.</a:t>
            </a:r>
          </a:p>
          <a:p>
            <a:pPr eaLnBrk="1" hangingPunct="1">
              <a:spcBef>
                <a:spcPct val="0"/>
              </a:spcBef>
              <a:buFontTx/>
              <a:buNone/>
              <a:defRPr/>
            </a:pPr>
            <a:endParaRPr lang="en-GB" altLang="en-US" sz="1000" dirty="0">
              <a:solidFill>
                <a:schemeClr val="tx1">
                  <a:lumMod val="50000"/>
                  <a:lumOff val="50000"/>
                </a:schemeClr>
              </a:solidFill>
            </a:endParaRPr>
          </a:p>
          <a:p>
            <a:pPr eaLnBrk="1" hangingPunct="1">
              <a:spcBef>
                <a:spcPct val="0"/>
              </a:spcBef>
              <a:buFontTx/>
              <a:buNone/>
              <a:defRPr/>
            </a:pPr>
            <a:r>
              <a:rPr lang="en-GB" altLang="en-US" sz="1000" dirty="0">
                <a:solidFill>
                  <a:schemeClr val="tx1">
                    <a:lumMod val="50000"/>
                    <a:lumOff val="50000"/>
                  </a:schemeClr>
                </a:solidFill>
              </a:rPr>
              <a:t>Any specification or feature that does not relate to the benefit should be captured elsewhere.</a:t>
            </a:r>
          </a:p>
          <a:p>
            <a:pPr eaLnBrk="1" hangingPunct="1">
              <a:spcBef>
                <a:spcPct val="0"/>
              </a:spcBef>
              <a:buFontTx/>
              <a:buNone/>
              <a:defRPr/>
            </a:pPr>
            <a:r>
              <a:rPr lang="en-US" altLang="en-US" sz="1000" dirty="0">
                <a:solidFill>
                  <a:srgbClr val="000000"/>
                </a:solidFill>
              </a:rPr>
              <a:t>  </a:t>
            </a:r>
          </a:p>
        </p:txBody>
      </p:sp>
      <p:sp>
        <p:nvSpPr>
          <p:cNvPr id="13" name="Rectangle 61">
            <a:extLst>
              <a:ext uri="{FF2B5EF4-FFF2-40B4-BE49-F238E27FC236}">
                <a16:creationId xmlns:a16="http://schemas.microsoft.com/office/drawing/2014/main" id="{DF69AF2A-84FC-6A8F-D708-4E1790A9AE6F}"/>
              </a:ext>
            </a:extLst>
          </p:cNvPr>
          <p:cNvSpPr>
            <a:spLocks noChangeArrowheads="1"/>
          </p:cNvSpPr>
          <p:nvPr/>
        </p:nvSpPr>
        <p:spPr bwMode="auto">
          <a:xfrm>
            <a:off x="6356350" y="4433888"/>
            <a:ext cx="2679700" cy="2246312"/>
          </a:xfrm>
          <a:prstGeom prst="rect">
            <a:avLst/>
          </a:prstGeom>
          <a:noFill/>
          <a:ln>
            <a:noFill/>
          </a:ln>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defRPr/>
            </a:pPr>
            <a:r>
              <a:rPr lang="en-GB" altLang="en-US" sz="1000" b="1" i="1" dirty="0">
                <a:solidFill>
                  <a:schemeClr val="tx1">
                    <a:lumMod val="65000"/>
                    <a:lumOff val="35000"/>
                  </a:schemeClr>
                </a:solidFill>
              </a:rPr>
              <a:t>The information in this box distils in a single sentence how your proposition is better at delivering the benefit than competitors</a:t>
            </a:r>
          </a:p>
          <a:p>
            <a:pPr eaLnBrk="1" hangingPunct="1">
              <a:spcBef>
                <a:spcPct val="0"/>
              </a:spcBef>
              <a:buFontTx/>
              <a:buNone/>
              <a:defRPr/>
            </a:pPr>
            <a:endParaRPr lang="en-GB" altLang="en-US" sz="1000" b="1" dirty="0">
              <a:solidFill>
                <a:srgbClr val="000000"/>
              </a:solidFill>
            </a:endParaRPr>
          </a:p>
          <a:p>
            <a:pPr eaLnBrk="1" hangingPunct="1">
              <a:spcBef>
                <a:spcPct val="0"/>
              </a:spcBef>
              <a:buFontTx/>
              <a:buNone/>
              <a:defRPr/>
            </a:pPr>
            <a:r>
              <a:rPr lang="en-GB" altLang="en-US" sz="1000" dirty="0">
                <a:solidFill>
                  <a:schemeClr val="tx1">
                    <a:lumMod val="50000"/>
                    <a:lumOff val="50000"/>
                  </a:schemeClr>
                </a:solidFill>
              </a:rPr>
              <a:t>This should be a single sentence that sums up the  superior value of this proposition and should be relative to other alternatives.</a:t>
            </a:r>
          </a:p>
          <a:p>
            <a:pPr eaLnBrk="1" hangingPunct="1">
              <a:spcBef>
                <a:spcPct val="0"/>
              </a:spcBef>
              <a:buFontTx/>
              <a:buNone/>
              <a:defRPr/>
            </a:pPr>
            <a:endParaRPr lang="en-GB" altLang="en-US" sz="1000" dirty="0">
              <a:solidFill>
                <a:schemeClr val="tx1">
                  <a:lumMod val="50000"/>
                  <a:lumOff val="50000"/>
                </a:schemeClr>
              </a:solidFill>
            </a:endParaRPr>
          </a:p>
          <a:p>
            <a:pPr eaLnBrk="1" hangingPunct="1">
              <a:spcBef>
                <a:spcPct val="0"/>
              </a:spcBef>
              <a:buFontTx/>
              <a:buNone/>
              <a:defRPr/>
            </a:pPr>
            <a:r>
              <a:rPr lang="en-GB" altLang="en-US" sz="1000" dirty="0">
                <a:solidFill>
                  <a:schemeClr val="tx1">
                    <a:lumMod val="50000"/>
                    <a:lumOff val="50000"/>
                  </a:schemeClr>
                </a:solidFill>
              </a:rPr>
              <a:t>The sentence might start with, </a:t>
            </a:r>
            <a:r>
              <a:rPr lang="en-GB" altLang="en-US" sz="1000" i="1" dirty="0">
                <a:solidFill>
                  <a:schemeClr val="tx1">
                    <a:lumMod val="50000"/>
                    <a:lumOff val="50000"/>
                  </a:schemeClr>
                </a:solidFill>
              </a:rPr>
              <a:t>Only x can</a:t>
            </a:r>
            <a:r>
              <a:rPr lang="en-GB" altLang="en-US" sz="1000" dirty="0">
                <a:solidFill>
                  <a:schemeClr val="tx1">
                    <a:lumMod val="50000"/>
                    <a:lumOff val="50000"/>
                  </a:schemeClr>
                </a:solidFill>
              </a:rPr>
              <a:t>.. </a:t>
            </a:r>
          </a:p>
          <a:p>
            <a:pPr eaLnBrk="1" hangingPunct="1">
              <a:spcBef>
                <a:spcPct val="0"/>
              </a:spcBef>
              <a:buFontTx/>
              <a:buNone/>
              <a:defRPr/>
            </a:pPr>
            <a:r>
              <a:rPr lang="en-GB" altLang="en-US" sz="1000" i="1" dirty="0">
                <a:solidFill>
                  <a:schemeClr val="tx1">
                    <a:lumMod val="50000"/>
                    <a:lumOff val="50000"/>
                  </a:schemeClr>
                </a:solidFill>
              </a:rPr>
              <a:t>x uniquely</a:t>
            </a:r>
            <a:r>
              <a:rPr lang="en-GB" altLang="en-US" sz="1000" dirty="0">
                <a:solidFill>
                  <a:schemeClr val="tx1">
                    <a:lumMod val="50000"/>
                    <a:lumOff val="50000"/>
                  </a:schemeClr>
                </a:solidFill>
              </a:rPr>
              <a:t>… </a:t>
            </a:r>
            <a:r>
              <a:rPr lang="en-GB" altLang="en-US" sz="1000" i="1" dirty="0">
                <a:solidFill>
                  <a:schemeClr val="tx1">
                    <a:lumMod val="50000"/>
                    <a:lumOff val="50000"/>
                  </a:schemeClr>
                </a:solidFill>
              </a:rPr>
              <a:t>X is better at</a:t>
            </a:r>
            <a:r>
              <a:rPr lang="en-GB" altLang="en-US" sz="1000" dirty="0">
                <a:solidFill>
                  <a:schemeClr val="tx1">
                    <a:lumMod val="50000"/>
                    <a:lumOff val="50000"/>
                  </a:schemeClr>
                </a:solidFill>
              </a:rPr>
              <a:t>…</a:t>
            </a:r>
          </a:p>
          <a:p>
            <a:pPr eaLnBrk="1" hangingPunct="1">
              <a:spcBef>
                <a:spcPct val="0"/>
              </a:spcBef>
              <a:buFontTx/>
              <a:buNone/>
              <a:defRPr/>
            </a:pPr>
            <a:endParaRPr lang="en-GB" altLang="en-US" sz="1000" dirty="0">
              <a:solidFill>
                <a:schemeClr val="tx1">
                  <a:lumMod val="50000"/>
                  <a:lumOff val="50000"/>
                </a:schemeClr>
              </a:solidFill>
            </a:endParaRPr>
          </a:p>
          <a:p>
            <a:pPr eaLnBrk="1" hangingPunct="1">
              <a:spcBef>
                <a:spcPct val="0"/>
              </a:spcBef>
              <a:buFontTx/>
              <a:buNone/>
              <a:defRPr/>
            </a:pPr>
            <a:r>
              <a:rPr lang="en-GB" altLang="en-US" sz="1000" dirty="0">
                <a:solidFill>
                  <a:schemeClr val="tx1">
                    <a:lumMod val="50000"/>
                    <a:lumOff val="50000"/>
                  </a:schemeClr>
                </a:solidFill>
              </a:rPr>
              <a:t>Avoid making your technology the point of differentiation so you don’t get associated with a method not a benefit</a:t>
            </a:r>
          </a:p>
        </p:txBody>
      </p:sp>
      <p:sp>
        <p:nvSpPr>
          <p:cNvPr id="14" name="Rectangle 13">
            <a:extLst>
              <a:ext uri="{FF2B5EF4-FFF2-40B4-BE49-F238E27FC236}">
                <a16:creationId xmlns:a16="http://schemas.microsoft.com/office/drawing/2014/main" id="{B37C07C7-0AB5-FF68-8E58-48BB745232A0}"/>
              </a:ext>
            </a:extLst>
          </p:cNvPr>
          <p:cNvSpPr/>
          <p:nvPr/>
        </p:nvSpPr>
        <p:spPr>
          <a:xfrm>
            <a:off x="2700338" y="152400"/>
            <a:ext cx="2679700" cy="261938"/>
          </a:xfrm>
          <a:prstGeom prst="rect">
            <a:avLst/>
          </a:prstGeom>
        </p:spPr>
        <p:txBody>
          <a:bodyPr>
            <a:spAutoFit/>
          </a:bodyPr>
          <a:lstStyle/>
          <a:p>
            <a:pPr fontAlgn="auto">
              <a:spcBef>
                <a:spcPts val="0"/>
              </a:spcBef>
              <a:spcAft>
                <a:spcPts val="0"/>
              </a:spcAft>
              <a:defRPr/>
            </a:pPr>
            <a:r>
              <a:rPr lang="en-GB" sz="1100" b="1" i="1" dirty="0">
                <a:solidFill>
                  <a:schemeClr val="tx1">
                    <a:lumMod val="65000"/>
                    <a:lumOff val="35000"/>
                  </a:schemeClr>
                </a:solidFill>
                <a:latin typeface="+mn-lt"/>
                <a:cs typeface="+mn-cs"/>
              </a:rPr>
              <a:t>Type your project details and owner here</a:t>
            </a:r>
          </a:p>
        </p:txBody>
      </p:sp>
      <p:sp>
        <p:nvSpPr>
          <p:cNvPr id="15" name="Rectangle 14">
            <a:extLst>
              <a:ext uri="{FF2B5EF4-FFF2-40B4-BE49-F238E27FC236}">
                <a16:creationId xmlns:a16="http://schemas.microsoft.com/office/drawing/2014/main" id="{BD7F6916-E51A-D5BD-0B32-0164CC42F55E}"/>
              </a:ext>
            </a:extLst>
          </p:cNvPr>
          <p:cNvSpPr/>
          <p:nvPr/>
        </p:nvSpPr>
        <p:spPr>
          <a:xfrm>
            <a:off x="6356350" y="173038"/>
            <a:ext cx="2679700" cy="261937"/>
          </a:xfrm>
          <a:prstGeom prst="rect">
            <a:avLst/>
          </a:prstGeom>
        </p:spPr>
        <p:txBody>
          <a:bodyPr>
            <a:spAutoFit/>
          </a:bodyPr>
          <a:lstStyle/>
          <a:p>
            <a:pPr fontAlgn="auto">
              <a:spcBef>
                <a:spcPts val="0"/>
              </a:spcBef>
              <a:spcAft>
                <a:spcPts val="0"/>
              </a:spcAft>
              <a:defRPr/>
            </a:pPr>
            <a:r>
              <a:rPr lang="en-GB" sz="1100" b="1" i="1" dirty="0">
                <a:solidFill>
                  <a:schemeClr val="tx1">
                    <a:lumMod val="65000"/>
                    <a:lumOff val="35000"/>
                  </a:schemeClr>
                </a:solidFill>
                <a:latin typeface="+mn-lt"/>
                <a:cs typeface="+mn-cs"/>
              </a:rPr>
              <a:t>Date &amp; Version</a:t>
            </a:r>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3"/>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596</Words>
  <Application>Microsoft Office PowerPoint</Application>
  <PresentationFormat>On-screen Show (4:3)</PresentationFormat>
  <Paragraphs>51</Paragraphs>
  <Slides>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Gotham</vt:lpstr>
      <vt:lpstr>SwaggerBold</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Mathew Shore</cp:lastModifiedBy>
  <cp:revision>25</cp:revision>
  <dcterms:created xsi:type="dcterms:W3CDTF">2019-07-09T09:43:56Z</dcterms:created>
  <dcterms:modified xsi:type="dcterms:W3CDTF">2023-05-10T13:18:18Z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462C1B5B-7F47-4E3D-BB7D-751F3D934309</vt:lpwstr>
  </property>
  <property fmtid="{D5CDD505-2E9C-101B-9397-08002B2CF9AE}" pid="3" name="ArticulatePath">
    <vt:lpwstr>Outside-in-6-Elements-Template-Web-Version (1)</vt:lpwstr>
  </property>
</Properties>
</file>